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6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F0EC-6D52-4FAD-AD04-AA2B2C7EBA7A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0558B-7BF2-4F0F-BA71-32CC96778A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909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F0EC-6D52-4FAD-AD04-AA2B2C7EBA7A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0558B-7BF2-4F0F-BA71-32CC96778A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42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F0EC-6D52-4FAD-AD04-AA2B2C7EBA7A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0558B-7BF2-4F0F-BA71-32CC96778A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077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F0EC-6D52-4FAD-AD04-AA2B2C7EBA7A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0558B-7BF2-4F0F-BA71-32CC96778A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7362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F0EC-6D52-4FAD-AD04-AA2B2C7EBA7A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0558B-7BF2-4F0F-BA71-32CC96778A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0434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F0EC-6D52-4FAD-AD04-AA2B2C7EBA7A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0558B-7BF2-4F0F-BA71-32CC96778A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04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F0EC-6D52-4FAD-AD04-AA2B2C7EBA7A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0558B-7BF2-4F0F-BA71-32CC96778A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312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F0EC-6D52-4FAD-AD04-AA2B2C7EBA7A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0558B-7BF2-4F0F-BA71-32CC96778A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676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F0EC-6D52-4FAD-AD04-AA2B2C7EBA7A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0558B-7BF2-4F0F-BA71-32CC96778A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33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F0EC-6D52-4FAD-AD04-AA2B2C7EBA7A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0558B-7BF2-4F0F-BA71-32CC96778A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319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F0EC-6D52-4FAD-AD04-AA2B2C7EBA7A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0558B-7BF2-4F0F-BA71-32CC96778A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912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6F0EC-6D52-4FAD-AD04-AA2B2C7EBA7A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0558B-7BF2-4F0F-BA71-32CC96778A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21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6760" y="287381"/>
            <a:ext cx="7772400" cy="146344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Создание первого мобильного приложения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72" y="1750830"/>
            <a:ext cx="80295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04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32" y="463374"/>
            <a:ext cx="8305935" cy="571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5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8" y="119745"/>
            <a:ext cx="8654143" cy="654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70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53803"/>
          <a:stretch/>
        </p:blipFill>
        <p:spPr>
          <a:xfrm>
            <a:off x="408957" y="696051"/>
            <a:ext cx="8326086" cy="506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85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764449"/>
            <a:ext cx="84201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37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0508" b="13452"/>
          <a:stretch/>
        </p:blipFill>
        <p:spPr>
          <a:xfrm>
            <a:off x="319764" y="96090"/>
            <a:ext cx="8713475" cy="372697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t="21895" r="36634" b="48459"/>
          <a:stretch/>
        </p:blipFill>
        <p:spPr>
          <a:xfrm>
            <a:off x="628650" y="3957999"/>
            <a:ext cx="7576460" cy="268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0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22616" r="36530" b="50207"/>
          <a:stretch/>
        </p:blipFill>
        <p:spPr>
          <a:xfrm>
            <a:off x="182880" y="230190"/>
            <a:ext cx="8551817" cy="277004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21795" r="36116" b="49884"/>
          <a:stretch/>
        </p:blipFill>
        <p:spPr>
          <a:xfrm>
            <a:off x="182880" y="3221876"/>
            <a:ext cx="8630194" cy="289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28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Ваше первое мобильное приложение готово!</a:t>
            </a:r>
            <a:endParaRPr lang="ru-RU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172" y="1550126"/>
            <a:ext cx="3041782" cy="504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70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мобильных приложений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27907"/>
            <a:ext cx="7886700" cy="4351338"/>
          </a:xfrm>
        </p:spPr>
        <p:txBody>
          <a:bodyPr>
            <a:normAutofit/>
          </a:bodyPr>
          <a:lstStyle/>
          <a:p>
            <a:r>
              <a:rPr lang="ru-RU" sz="2400" dirty="0" err="1" smtClean="0"/>
              <a:t>Нативные</a:t>
            </a:r>
            <a:r>
              <a:rPr lang="ru-RU" sz="2400" dirty="0" smtClean="0"/>
              <a:t> </a:t>
            </a:r>
            <a:r>
              <a:rPr lang="ru-RU" sz="2400" dirty="0"/>
              <a:t>приложения -  приложения находятся на самом устройстве, доступ к которым можно получить, нажав на иконку приложения.</a:t>
            </a:r>
          </a:p>
          <a:p>
            <a:r>
              <a:rPr lang="ru-RU" sz="2400" dirty="0"/>
              <a:t>Мобильные веб-приложения – на самом деле не являются приложениями как таковыми. Это веб-сайты, которые во многом выглядят и ощущаются как </a:t>
            </a:r>
            <a:r>
              <a:rPr lang="ru-RU" sz="2400" dirty="0" err="1"/>
              <a:t>нативные</a:t>
            </a:r>
            <a:r>
              <a:rPr lang="ru-RU" sz="2400" dirty="0"/>
              <a:t> приложения.</a:t>
            </a:r>
          </a:p>
          <a:p>
            <a:r>
              <a:rPr lang="ru-RU" sz="2400" dirty="0"/>
              <a:t>Гибридные приложения – симбиоз </a:t>
            </a:r>
            <a:r>
              <a:rPr lang="ru-RU" sz="2400" dirty="0" err="1"/>
              <a:t>нативных</a:t>
            </a:r>
            <a:r>
              <a:rPr lang="ru-RU" sz="2400" dirty="0"/>
              <a:t> приложений и веб-приложений.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21" y="4270466"/>
            <a:ext cx="52768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4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1258" y="144870"/>
            <a:ext cx="8673736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Веб-приложения отличаются кроссплатформенностью, то есть способны функционировать, независимо от платформы девайса. </a:t>
            </a:r>
            <a:r>
              <a:rPr lang="ru-RU" sz="2000" dirty="0" smtClean="0"/>
              <a:t>Они </a:t>
            </a:r>
            <a:r>
              <a:rPr lang="ru-RU" sz="2000" dirty="0"/>
              <a:t>не используют его программное </a:t>
            </a:r>
            <a:r>
              <a:rPr lang="ru-RU" sz="2000" dirty="0" smtClean="0"/>
              <a:t>обеспечение, являются </a:t>
            </a:r>
            <a:r>
              <a:rPr lang="ru-RU" sz="2000" dirty="0"/>
              <a:t>мобильной версией сайта с расширенным </a:t>
            </a:r>
            <a:r>
              <a:rPr lang="ru-RU" sz="2000" dirty="0" err="1" smtClean="0"/>
              <a:t>интерактивом</a:t>
            </a:r>
            <a:r>
              <a:rPr lang="ru-RU" sz="2000" dirty="0" smtClean="0"/>
              <a:t> и </a:t>
            </a:r>
            <a:r>
              <a:rPr lang="ru-RU" sz="2000" dirty="0" err="1" smtClean="0"/>
              <a:t>неотбирают</a:t>
            </a:r>
            <a:r>
              <a:rPr lang="ru-RU" sz="2000" dirty="0" smtClean="0"/>
              <a:t> </a:t>
            </a:r>
            <a:r>
              <a:rPr lang="ru-RU" sz="2000" dirty="0"/>
              <a:t>драгоценное место в памяти смартфона.</a:t>
            </a:r>
          </a:p>
          <a:p>
            <a:r>
              <a:rPr lang="ru-RU" sz="2000" dirty="0" smtClean="0"/>
              <a:t>Веб-приложения </a:t>
            </a:r>
            <a:r>
              <a:rPr lang="ru-RU" sz="2000" dirty="0"/>
              <a:t>стали широко популярны в то время, когда начал развиваться </a:t>
            </a:r>
            <a:r>
              <a:rPr lang="ru-RU" sz="2000" dirty="0" err="1"/>
              <a:t>HTML5</a:t>
            </a:r>
            <a:r>
              <a:rPr lang="ru-RU" sz="2000" dirty="0"/>
              <a:t> и люди осознали, что могут получить доступ к множеству функций </a:t>
            </a:r>
            <a:r>
              <a:rPr lang="ru-RU" sz="2000" dirty="0" err="1"/>
              <a:t>нативных</a:t>
            </a:r>
            <a:r>
              <a:rPr lang="ru-RU" sz="2000" dirty="0"/>
              <a:t> приложений, просто зайдя на веб-сайт через обычный браузер. На сегодняшний день сложно сказать, где именно располагается чёткая граница между веб-приложениями и обычными веб-страницами, поскольку функционал </a:t>
            </a:r>
            <a:r>
              <a:rPr lang="ru-RU" sz="2000" dirty="0" err="1"/>
              <a:t>HTML5</a:t>
            </a:r>
            <a:r>
              <a:rPr lang="ru-RU" sz="2000" dirty="0"/>
              <a:t> растёт с каждым днём и всё больше и больше сайтов его используют.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8888"/>
          <a:stretch/>
        </p:blipFill>
        <p:spPr>
          <a:xfrm>
            <a:off x="495178" y="3720684"/>
            <a:ext cx="4102948" cy="282550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378" y="3984471"/>
            <a:ext cx="4284616" cy="226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80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9208"/>
            <a:ext cx="7886700" cy="755633"/>
          </a:xfrm>
        </p:spPr>
        <p:txBody>
          <a:bodyPr>
            <a:norm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</a:t>
            </a:r>
            <a:r>
              <a:rPr lang="en-US" sz="3200" dirty="0" err="1"/>
              <a:t>verchik86</a:t>
            </a:r>
            <a:r>
              <a:rPr lang="en-US" sz="3200" dirty="0"/>
              <a:t>/</a:t>
            </a:r>
            <a:r>
              <a:rPr lang="en-US" sz="3200" dirty="0" err="1"/>
              <a:t>BiletVbudushee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26" y="904841"/>
            <a:ext cx="7339148" cy="555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52" y="365126"/>
            <a:ext cx="7994198" cy="60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365126"/>
            <a:ext cx="84201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7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55236"/>
          <a:stretch/>
        </p:blipFill>
        <p:spPr>
          <a:xfrm>
            <a:off x="86959" y="365126"/>
            <a:ext cx="8970082" cy="563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30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82" y="694780"/>
            <a:ext cx="84201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89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65460"/>
          <a:stretch/>
        </p:blipFill>
        <p:spPr>
          <a:xfrm>
            <a:off x="907323" y="594539"/>
            <a:ext cx="6973933" cy="567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345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</TotalTime>
  <Words>173</Words>
  <Application>Microsoft Office PowerPoint</Application>
  <PresentationFormat>Экран (4:3)</PresentationFormat>
  <Paragraphs>9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Создание первого мобильного приложения </vt:lpstr>
      <vt:lpstr>Типы мобильных приложений </vt:lpstr>
      <vt:lpstr>Презентация PowerPoint</vt:lpstr>
      <vt:lpstr>https://github.com/verchik86/BiletVbudushee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Ваше первое мобильное приложение готово!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первого мобильного приложения </dc:title>
  <dc:creator>Student</dc:creator>
  <cp:lastModifiedBy>Student</cp:lastModifiedBy>
  <cp:revision>12</cp:revision>
  <dcterms:created xsi:type="dcterms:W3CDTF">2021-11-11T07:11:23Z</dcterms:created>
  <dcterms:modified xsi:type="dcterms:W3CDTF">2021-11-11T08:02:51Z</dcterms:modified>
</cp:coreProperties>
</file>